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2" autoAdjust="0"/>
    <p:restoredTop sz="94660"/>
  </p:normalViewPr>
  <p:slideViewPr>
    <p:cSldViewPr snapToGrid="0">
      <p:cViewPr varScale="1">
        <p:scale>
          <a:sx n="85" d="100"/>
          <a:sy n="85" d="100"/>
        </p:scale>
        <p:origin x="31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A19B-0F43-4B20-9C78-E826123EDA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040CBF8-D9E7-4897-9A5D-9E52421189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4EAA77F-092F-4070-95E1-CD33EC96468A}"/>
              </a:ext>
            </a:extLst>
          </p:cNvPr>
          <p:cNvSpPr>
            <a:spLocks noGrp="1"/>
          </p:cNvSpPr>
          <p:nvPr>
            <p:ph type="dt" sz="half" idx="10"/>
          </p:nvPr>
        </p:nvSpPr>
        <p:spPr/>
        <p:txBody>
          <a:bodyPr/>
          <a:lstStyle/>
          <a:p>
            <a:fld id="{8C3A211F-77E1-4741-AA3D-0DEA7717E705}" type="datetimeFigureOut">
              <a:rPr lang="en-US" smtClean="0"/>
              <a:t>8/9/2023</a:t>
            </a:fld>
            <a:endParaRPr lang="en-US"/>
          </a:p>
        </p:txBody>
      </p:sp>
      <p:sp>
        <p:nvSpPr>
          <p:cNvPr id="5" name="Footer Placeholder 4">
            <a:extLst>
              <a:ext uri="{FF2B5EF4-FFF2-40B4-BE49-F238E27FC236}">
                <a16:creationId xmlns:a16="http://schemas.microsoft.com/office/drawing/2014/main" id="{878B3F46-6859-42A0-AFE1-ECE226ADA6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6DC17E-B686-4F3A-B2DA-E4088AECEF8A}"/>
              </a:ext>
            </a:extLst>
          </p:cNvPr>
          <p:cNvSpPr>
            <a:spLocks noGrp="1"/>
          </p:cNvSpPr>
          <p:nvPr>
            <p:ph type="sldNum" sz="quarter" idx="12"/>
          </p:nvPr>
        </p:nvSpPr>
        <p:spPr/>
        <p:txBody>
          <a:bodyPr/>
          <a:lstStyle/>
          <a:p>
            <a:fld id="{CF64F3A8-8D5D-458B-8174-D609BBE8920F}" type="slidenum">
              <a:rPr lang="en-US" smtClean="0"/>
              <a:t>‹#›</a:t>
            </a:fld>
            <a:endParaRPr lang="en-US"/>
          </a:p>
        </p:txBody>
      </p:sp>
    </p:spTree>
    <p:extLst>
      <p:ext uri="{BB962C8B-B14F-4D97-AF65-F5344CB8AC3E}">
        <p14:creationId xmlns:p14="http://schemas.microsoft.com/office/powerpoint/2010/main" val="3231875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61025-4FD3-4BCD-90DC-1865E18AD2C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F8E8F69-AACF-4AEB-BA9D-D79DB5D3EB7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90CC5D-81A9-43AC-AFFD-07379610CDF4}"/>
              </a:ext>
            </a:extLst>
          </p:cNvPr>
          <p:cNvSpPr>
            <a:spLocks noGrp="1"/>
          </p:cNvSpPr>
          <p:nvPr>
            <p:ph type="dt" sz="half" idx="10"/>
          </p:nvPr>
        </p:nvSpPr>
        <p:spPr/>
        <p:txBody>
          <a:bodyPr/>
          <a:lstStyle/>
          <a:p>
            <a:fld id="{8C3A211F-77E1-4741-AA3D-0DEA7717E705}" type="datetimeFigureOut">
              <a:rPr lang="en-US" smtClean="0"/>
              <a:t>8/9/2023</a:t>
            </a:fld>
            <a:endParaRPr lang="en-US"/>
          </a:p>
        </p:txBody>
      </p:sp>
      <p:sp>
        <p:nvSpPr>
          <p:cNvPr id="5" name="Footer Placeholder 4">
            <a:extLst>
              <a:ext uri="{FF2B5EF4-FFF2-40B4-BE49-F238E27FC236}">
                <a16:creationId xmlns:a16="http://schemas.microsoft.com/office/drawing/2014/main" id="{44731597-B77A-46F2-9516-A8D362109A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C9B594-6301-403B-B0A9-C60A0EBDCECD}"/>
              </a:ext>
            </a:extLst>
          </p:cNvPr>
          <p:cNvSpPr>
            <a:spLocks noGrp="1"/>
          </p:cNvSpPr>
          <p:nvPr>
            <p:ph type="sldNum" sz="quarter" idx="12"/>
          </p:nvPr>
        </p:nvSpPr>
        <p:spPr/>
        <p:txBody>
          <a:bodyPr/>
          <a:lstStyle/>
          <a:p>
            <a:fld id="{CF64F3A8-8D5D-458B-8174-D609BBE8920F}" type="slidenum">
              <a:rPr lang="en-US" smtClean="0"/>
              <a:t>‹#›</a:t>
            </a:fld>
            <a:endParaRPr lang="en-US"/>
          </a:p>
        </p:txBody>
      </p:sp>
    </p:spTree>
    <p:extLst>
      <p:ext uri="{BB962C8B-B14F-4D97-AF65-F5344CB8AC3E}">
        <p14:creationId xmlns:p14="http://schemas.microsoft.com/office/powerpoint/2010/main" val="3682116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313FD5-D39B-4634-8666-0E070AB696B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6959C6-8E12-4A55-8B04-ADD130B3E33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022BAC-1646-4DA4-B11E-3CD892C4A8AA}"/>
              </a:ext>
            </a:extLst>
          </p:cNvPr>
          <p:cNvSpPr>
            <a:spLocks noGrp="1"/>
          </p:cNvSpPr>
          <p:nvPr>
            <p:ph type="dt" sz="half" idx="10"/>
          </p:nvPr>
        </p:nvSpPr>
        <p:spPr/>
        <p:txBody>
          <a:bodyPr/>
          <a:lstStyle/>
          <a:p>
            <a:fld id="{8C3A211F-77E1-4741-AA3D-0DEA7717E705}" type="datetimeFigureOut">
              <a:rPr lang="en-US" smtClean="0"/>
              <a:t>8/9/2023</a:t>
            </a:fld>
            <a:endParaRPr lang="en-US"/>
          </a:p>
        </p:txBody>
      </p:sp>
      <p:sp>
        <p:nvSpPr>
          <p:cNvPr id="5" name="Footer Placeholder 4">
            <a:extLst>
              <a:ext uri="{FF2B5EF4-FFF2-40B4-BE49-F238E27FC236}">
                <a16:creationId xmlns:a16="http://schemas.microsoft.com/office/drawing/2014/main" id="{4FC14A82-1BD7-4576-B42F-BF47876D79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3EC35B-2E79-43D5-977B-A5237D53D902}"/>
              </a:ext>
            </a:extLst>
          </p:cNvPr>
          <p:cNvSpPr>
            <a:spLocks noGrp="1"/>
          </p:cNvSpPr>
          <p:nvPr>
            <p:ph type="sldNum" sz="quarter" idx="12"/>
          </p:nvPr>
        </p:nvSpPr>
        <p:spPr/>
        <p:txBody>
          <a:bodyPr/>
          <a:lstStyle/>
          <a:p>
            <a:fld id="{CF64F3A8-8D5D-458B-8174-D609BBE8920F}" type="slidenum">
              <a:rPr lang="en-US" smtClean="0"/>
              <a:t>‹#›</a:t>
            </a:fld>
            <a:endParaRPr lang="en-US"/>
          </a:p>
        </p:txBody>
      </p:sp>
    </p:spTree>
    <p:extLst>
      <p:ext uri="{BB962C8B-B14F-4D97-AF65-F5344CB8AC3E}">
        <p14:creationId xmlns:p14="http://schemas.microsoft.com/office/powerpoint/2010/main" val="1030457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98F3F-5983-4DEA-A36C-FBE3F2ABA22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41693B-5887-4602-AC10-9FC7AADF864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E62350-8624-423F-BBB9-05C7430D447D}"/>
              </a:ext>
            </a:extLst>
          </p:cNvPr>
          <p:cNvSpPr>
            <a:spLocks noGrp="1"/>
          </p:cNvSpPr>
          <p:nvPr>
            <p:ph type="dt" sz="half" idx="10"/>
          </p:nvPr>
        </p:nvSpPr>
        <p:spPr/>
        <p:txBody>
          <a:bodyPr/>
          <a:lstStyle/>
          <a:p>
            <a:fld id="{8C3A211F-77E1-4741-AA3D-0DEA7717E705}" type="datetimeFigureOut">
              <a:rPr lang="en-US" smtClean="0"/>
              <a:t>8/9/2023</a:t>
            </a:fld>
            <a:endParaRPr lang="en-US"/>
          </a:p>
        </p:txBody>
      </p:sp>
      <p:sp>
        <p:nvSpPr>
          <p:cNvPr id="5" name="Footer Placeholder 4">
            <a:extLst>
              <a:ext uri="{FF2B5EF4-FFF2-40B4-BE49-F238E27FC236}">
                <a16:creationId xmlns:a16="http://schemas.microsoft.com/office/drawing/2014/main" id="{D8F64788-47A6-45AE-9FB4-6C926AF2F5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B6818D-26F8-4EC4-ADD7-FE8248F06965}"/>
              </a:ext>
            </a:extLst>
          </p:cNvPr>
          <p:cNvSpPr>
            <a:spLocks noGrp="1"/>
          </p:cNvSpPr>
          <p:nvPr>
            <p:ph type="sldNum" sz="quarter" idx="12"/>
          </p:nvPr>
        </p:nvSpPr>
        <p:spPr/>
        <p:txBody>
          <a:bodyPr/>
          <a:lstStyle/>
          <a:p>
            <a:fld id="{CF64F3A8-8D5D-458B-8174-D609BBE8920F}" type="slidenum">
              <a:rPr lang="en-US" smtClean="0"/>
              <a:t>‹#›</a:t>
            </a:fld>
            <a:endParaRPr lang="en-US"/>
          </a:p>
        </p:txBody>
      </p:sp>
    </p:spTree>
    <p:extLst>
      <p:ext uri="{BB962C8B-B14F-4D97-AF65-F5344CB8AC3E}">
        <p14:creationId xmlns:p14="http://schemas.microsoft.com/office/powerpoint/2010/main" val="627298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078EB-A208-4A5E-A449-CD93174B4E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9DB82A8-4B61-49D1-9692-3FA4629403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FC033B6-13D4-4706-9BAD-29ECF5BFEDE0}"/>
              </a:ext>
            </a:extLst>
          </p:cNvPr>
          <p:cNvSpPr>
            <a:spLocks noGrp="1"/>
          </p:cNvSpPr>
          <p:nvPr>
            <p:ph type="dt" sz="half" idx="10"/>
          </p:nvPr>
        </p:nvSpPr>
        <p:spPr/>
        <p:txBody>
          <a:bodyPr/>
          <a:lstStyle/>
          <a:p>
            <a:fld id="{8C3A211F-77E1-4741-AA3D-0DEA7717E705}" type="datetimeFigureOut">
              <a:rPr lang="en-US" smtClean="0"/>
              <a:t>8/9/2023</a:t>
            </a:fld>
            <a:endParaRPr lang="en-US"/>
          </a:p>
        </p:txBody>
      </p:sp>
      <p:sp>
        <p:nvSpPr>
          <p:cNvPr id="5" name="Footer Placeholder 4">
            <a:extLst>
              <a:ext uri="{FF2B5EF4-FFF2-40B4-BE49-F238E27FC236}">
                <a16:creationId xmlns:a16="http://schemas.microsoft.com/office/drawing/2014/main" id="{A33C91E2-34B4-4391-8C7D-81B62091EE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A57FC1-A936-4E2A-821E-6D8422E78C34}"/>
              </a:ext>
            </a:extLst>
          </p:cNvPr>
          <p:cNvSpPr>
            <a:spLocks noGrp="1"/>
          </p:cNvSpPr>
          <p:nvPr>
            <p:ph type="sldNum" sz="quarter" idx="12"/>
          </p:nvPr>
        </p:nvSpPr>
        <p:spPr/>
        <p:txBody>
          <a:bodyPr/>
          <a:lstStyle/>
          <a:p>
            <a:fld id="{CF64F3A8-8D5D-458B-8174-D609BBE8920F}" type="slidenum">
              <a:rPr lang="en-US" smtClean="0"/>
              <a:t>‹#›</a:t>
            </a:fld>
            <a:endParaRPr lang="en-US"/>
          </a:p>
        </p:txBody>
      </p:sp>
    </p:spTree>
    <p:extLst>
      <p:ext uri="{BB962C8B-B14F-4D97-AF65-F5344CB8AC3E}">
        <p14:creationId xmlns:p14="http://schemas.microsoft.com/office/powerpoint/2010/main" val="1115884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F7C6B-E266-4A14-B0AE-4842979E19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7F5702-F2E1-40D0-99BD-A476C738B3A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034C66-61DF-4080-BC69-5DC1341D808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686E085-6DE6-47C7-84B8-5CC2EDC888BA}"/>
              </a:ext>
            </a:extLst>
          </p:cNvPr>
          <p:cNvSpPr>
            <a:spLocks noGrp="1"/>
          </p:cNvSpPr>
          <p:nvPr>
            <p:ph type="dt" sz="half" idx="10"/>
          </p:nvPr>
        </p:nvSpPr>
        <p:spPr/>
        <p:txBody>
          <a:bodyPr/>
          <a:lstStyle/>
          <a:p>
            <a:fld id="{8C3A211F-77E1-4741-AA3D-0DEA7717E705}" type="datetimeFigureOut">
              <a:rPr lang="en-US" smtClean="0"/>
              <a:t>8/9/2023</a:t>
            </a:fld>
            <a:endParaRPr lang="en-US"/>
          </a:p>
        </p:txBody>
      </p:sp>
      <p:sp>
        <p:nvSpPr>
          <p:cNvPr id="6" name="Footer Placeholder 5">
            <a:extLst>
              <a:ext uri="{FF2B5EF4-FFF2-40B4-BE49-F238E27FC236}">
                <a16:creationId xmlns:a16="http://schemas.microsoft.com/office/drawing/2014/main" id="{CC2672B2-5B99-4F2F-B173-921F91DFE5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6311C5-EF8C-470B-A734-0B81691C825A}"/>
              </a:ext>
            </a:extLst>
          </p:cNvPr>
          <p:cNvSpPr>
            <a:spLocks noGrp="1"/>
          </p:cNvSpPr>
          <p:nvPr>
            <p:ph type="sldNum" sz="quarter" idx="12"/>
          </p:nvPr>
        </p:nvSpPr>
        <p:spPr/>
        <p:txBody>
          <a:bodyPr/>
          <a:lstStyle/>
          <a:p>
            <a:fld id="{CF64F3A8-8D5D-458B-8174-D609BBE8920F}" type="slidenum">
              <a:rPr lang="en-US" smtClean="0"/>
              <a:t>‹#›</a:t>
            </a:fld>
            <a:endParaRPr lang="en-US"/>
          </a:p>
        </p:txBody>
      </p:sp>
    </p:spTree>
    <p:extLst>
      <p:ext uri="{BB962C8B-B14F-4D97-AF65-F5344CB8AC3E}">
        <p14:creationId xmlns:p14="http://schemas.microsoft.com/office/powerpoint/2010/main" val="2207223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A6BB2-ADC8-46A7-81A4-8A401926611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0DC669-2622-43CB-8528-4286758656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219EBAD-DDCD-472B-B9FA-02F148F58E7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AB05A29-F1A0-40FD-A15B-8057E7F250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5694285-50FC-44D5-BAB9-2AE2146B87D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BCE0FC8-10DA-4AE7-91D1-EE773CB0E00F}"/>
              </a:ext>
            </a:extLst>
          </p:cNvPr>
          <p:cNvSpPr>
            <a:spLocks noGrp="1"/>
          </p:cNvSpPr>
          <p:nvPr>
            <p:ph type="dt" sz="half" idx="10"/>
          </p:nvPr>
        </p:nvSpPr>
        <p:spPr/>
        <p:txBody>
          <a:bodyPr/>
          <a:lstStyle/>
          <a:p>
            <a:fld id="{8C3A211F-77E1-4741-AA3D-0DEA7717E705}" type="datetimeFigureOut">
              <a:rPr lang="en-US" smtClean="0"/>
              <a:t>8/9/2023</a:t>
            </a:fld>
            <a:endParaRPr lang="en-US"/>
          </a:p>
        </p:txBody>
      </p:sp>
      <p:sp>
        <p:nvSpPr>
          <p:cNvPr id="8" name="Footer Placeholder 7">
            <a:extLst>
              <a:ext uri="{FF2B5EF4-FFF2-40B4-BE49-F238E27FC236}">
                <a16:creationId xmlns:a16="http://schemas.microsoft.com/office/drawing/2014/main" id="{5AB2C725-5869-480C-9B9E-3C166CABC94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16988C4-C672-49C8-8222-63AF0850DC57}"/>
              </a:ext>
            </a:extLst>
          </p:cNvPr>
          <p:cNvSpPr>
            <a:spLocks noGrp="1"/>
          </p:cNvSpPr>
          <p:nvPr>
            <p:ph type="sldNum" sz="quarter" idx="12"/>
          </p:nvPr>
        </p:nvSpPr>
        <p:spPr/>
        <p:txBody>
          <a:bodyPr/>
          <a:lstStyle/>
          <a:p>
            <a:fld id="{CF64F3A8-8D5D-458B-8174-D609BBE8920F}" type="slidenum">
              <a:rPr lang="en-US" smtClean="0"/>
              <a:t>‹#›</a:t>
            </a:fld>
            <a:endParaRPr lang="en-US"/>
          </a:p>
        </p:txBody>
      </p:sp>
    </p:spTree>
    <p:extLst>
      <p:ext uri="{BB962C8B-B14F-4D97-AF65-F5344CB8AC3E}">
        <p14:creationId xmlns:p14="http://schemas.microsoft.com/office/powerpoint/2010/main" val="3189854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9086D-1508-4825-84B7-2CBF9F12EE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5F7291-E0FD-4CEC-9656-BE26D839FC58}"/>
              </a:ext>
            </a:extLst>
          </p:cNvPr>
          <p:cNvSpPr>
            <a:spLocks noGrp="1"/>
          </p:cNvSpPr>
          <p:nvPr>
            <p:ph type="dt" sz="half" idx="10"/>
          </p:nvPr>
        </p:nvSpPr>
        <p:spPr/>
        <p:txBody>
          <a:bodyPr/>
          <a:lstStyle/>
          <a:p>
            <a:fld id="{8C3A211F-77E1-4741-AA3D-0DEA7717E705}" type="datetimeFigureOut">
              <a:rPr lang="en-US" smtClean="0"/>
              <a:t>8/9/2023</a:t>
            </a:fld>
            <a:endParaRPr lang="en-US"/>
          </a:p>
        </p:txBody>
      </p:sp>
      <p:sp>
        <p:nvSpPr>
          <p:cNvPr id="4" name="Footer Placeholder 3">
            <a:extLst>
              <a:ext uri="{FF2B5EF4-FFF2-40B4-BE49-F238E27FC236}">
                <a16:creationId xmlns:a16="http://schemas.microsoft.com/office/drawing/2014/main" id="{EAD61D45-F446-4B23-9B81-71ED9B5E503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1B4231A-49C0-44A1-94FA-9350923F0B44}"/>
              </a:ext>
            </a:extLst>
          </p:cNvPr>
          <p:cNvSpPr>
            <a:spLocks noGrp="1"/>
          </p:cNvSpPr>
          <p:nvPr>
            <p:ph type="sldNum" sz="quarter" idx="12"/>
          </p:nvPr>
        </p:nvSpPr>
        <p:spPr/>
        <p:txBody>
          <a:bodyPr/>
          <a:lstStyle/>
          <a:p>
            <a:fld id="{CF64F3A8-8D5D-458B-8174-D609BBE8920F}" type="slidenum">
              <a:rPr lang="en-US" smtClean="0"/>
              <a:t>‹#›</a:t>
            </a:fld>
            <a:endParaRPr lang="en-US"/>
          </a:p>
        </p:txBody>
      </p:sp>
    </p:spTree>
    <p:extLst>
      <p:ext uri="{BB962C8B-B14F-4D97-AF65-F5344CB8AC3E}">
        <p14:creationId xmlns:p14="http://schemas.microsoft.com/office/powerpoint/2010/main" val="1486110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C2FAF7-3552-4649-97FC-976F07B4DCE7}"/>
              </a:ext>
            </a:extLst>
          </p:cNvPr>
          <p:cNvSpPr>
            <a:spLocks noGrp="1"/>
          </p:cNvSpPr>
          <p:nvPr>
            <p:ph type="dt" sz="half" idx="10"/>
          </p:nvPr>
        </p:nvSpPr>
        <p:spPr/>
        <p:txBody>
          <a:bodyPr/>
          <a:lstStyle/>
          <a:p>
            <a:fld id="{8C3A211F-77E1-4741-AA3D-0DEA7717E705}" type="datetimeFigureOut">
              <a:rPr lang="en-US" smtClean="0"/>
              <a:t>8/9/2023</a:t>
            </a:fld>
            <a:endParaRPr lang="en-US"/>
          </a:p>
        </p:txBody>
      </p:sp>
      <p:sp>
        <p:nvSpPr>
          <p:cNvPr id="3" name="Footer Placeholder 2">
            <a:extLst>
              <a:ext uri="{FF2B5EF4-FFF2-40B4-BE49-F238E27FC236}">
                <a16:creationId xmlns:a16="http://schemas.microsoft.com/office/drawing/2014/main" id="{7F33DEE6-609C-41D1-AFC6-A507ED6D54C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A448F8A-F757-4A97-82D5-40EE806A588F}"/>
              </a:ext>
            </a:extLst>
          </p:cNvPr>
          <p:cNvSpPr>
            <a:spLocks noGrp="1"/>
          </p:cNvSpPr>
          <p:nvPr>
            <p:ph type="sldNum" sz="quarter" idx="12"/>
          </p:nvPr>
        </p:nvSpPr>
        <p:spPr/>
        <p:txBody>
          <a:bodyPr/>
          <a:lstStyle/>
          <a:p>
            <a:fld id="{CF64F3A8-8D5D-458B-8174-D609BBE8920F}" type="slidenum">
              <a:rPr lang="en-US" smtClean="0"/>
              <a:t>‹#›</a:t>
            </a:fld>
            <a:endParaRPr lang="en-US"/>
          </a:p>
        </p:txBody>
      </p:sp>
    </p:spTree>
    <p:extLst>
      <p:ext uri="{BB962C8B-B14F-4D97-AF65-F5344CB8AC3E}">
        <p14:creationId xmlns:p14="http://schemas.microsoft.com/office/powerpoint/2010/main" val="3589601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EF6AE-BBCD-45A3-A48C-4FC434681A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4C37806-7288-4B4D-83DA-F812FF6AA6E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1599913-0DF8-4F28-AC1C-1A41355D00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181CD01-A87A-41D4-B481-06DB80D99E42}"/>
              </a:ext>
            </a:extLst>
          </p:cNvPr>
          <p:cNvSpPr>
            <a:spLocks noGrp="1"/>
          </p:cNvSpPr>
          <p:nvPr>
            <p:ph type="dt" sz="half" idx="10"/>
          </p:nvPr>
        </p:nvSpPr>
        <p:spPr/>
        <p:txBody>
          <a:bodyPr/>
          <a:lstStyle/>
          <a:p>
            <a:fld id="{8C3A211F-77E1-4741-AA3D-0DEA7717E705}" type="datetimeFigureOut">
              <a:rPr lang="en-US" smtClean="0"/>
              <a:t>8/9/2023</a:t>
            </a:fld>
            <a:endParaRPr lang="en-US"/>
          </a:p>
        </p:txBody>
      </p:sp>
      <p:sp>
        <p:nvSpPr>
          <p:cNvPr id="6" name="Footer Placeholder 5">
            <a:extLst>
              <a:ext uri="{FF2B5EF4-FFF2-40B4-BE49-F238E27FC236}">
                <a16:creationId xmlns:a16="http://schemas.microsoft.com/office/drawing/2014/main" id="{00A4C37A-CA63-45B2-99C2-CBB9A1F9D5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5703DF-4A29-4630-B62B-AAA90A059243}"/>
              </a:ext>
            </a:extLst>
          </p:cNvPr>
          <p:cNvSpPr>
            <a:spLocks noGrp="1"/>
          </p:cNvSpPr>
          <p:nvPr>
            <p:ph type="sldNum" sz="quarter" idx="12"/>
          </p:nvPr>
        </p:nvSpPr>
        <p:spPr/>
        <p:txBody>
          <a:bodyPr/>
          <a:lstStyle/>
          <a:p>
            <a:fld id="{CF64F3A8-8D5D-458B-8174-D609BBE8920F}" type="slidenum">
              <a:rPr lang="en-US" smtClean="0"/>
              <a:t>‹#›</a:t>
            </a:fld>
            <a:endParaRPr lang="en-US"/>
          </a:p>
        </p:txBody>
      </p:sp>
    </p:spTree>
    <p:extLst>
      <p:ext uri="{BB962C8B-B14F-4D97-AF65-F5344CB8AC3E}">
        <p14:creationId xmlns:p14="http://schemas.microsoft.com/office/powerpoint/2010/main" val="3573092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077DE-583E-4C65-85DB-CC9648EACF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F76BA7C-E90B-4937-9222-86B7C6F076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0A2A4E-BAA5-424F-A1F1-C282CC004D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EB642FD-B368-44F4-A198-612C042121B0}"/>
              </a:ext>
            </a:extLst>
          </p:cNvPr>
          <p:cNvSpPr>
            <a:spLocks noGrp="1"/>
          </p:cNvSpPr>
          <p:nvPr>
            <p:ph type="dt" sz="half" idx="10"/>
          </p:nvPr>
        </p:nvSpPr>
        <p:spPr/>
        <p:txBody>
          <a:bodyPr/>
          <a:lstStyle/>
          <a:p>
            <a:fld id="{8C3A211F-77E1-4741-AA3D-0DEA7717E705}" type="datetimeFigureOut">
              <a:rPr lang="en-US" smtClean="0"/>
              <a:t>8/9/2023</a:t>
            </a:fld>
            <a:endParaRPr lang="en-US"/>
          </a:p>
        </p:txBody>
      </p:sp>
      <p:sp>
        <p:nvSpPr>
          <p:cNvPr id="6" name="Footer Placeholder 5">
            <a:extLst>
              <a:ext uri="{FF2B5EF4-FFF2-40B4-BE49-F238E27FC236}">
                <a16:creationId xmlns:a16="http://schemas.microsoft.com/office/drawing/2014/main" id="{1A0F3F51-9B87-4D7A-AE6A-412864DA12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795FC5-60BC-4468-BBAC-CC093CA8DA73}"/>
              </a:ext>
            </a:extLst>
          </p:cNvPr>
          <p:cNvSpPr>
            <a:spLocks noGrp="1"/>
          </p:cNvSpPr>
          <p:nvPr>
            <p:ph type="sldNum" sz="quarter" idx="12"/>
          </p:nvPr>
        </p:nvSpPr>
        <p:spPr/>
        <p:txBody>
          <a:bodyPr/>
          <a:lstStyle/>
          <a:p>
            <a:fld id="{CF64F3A8-8D5D-458B-8174-D609BBE8920F}" type="slidenum">
              <a:rPr lang="en-US" smtClean="0"/>
              <a:t>‹#›</a:t>
            </a:fld>
            <a:endParaRPr lang="en-US"/>
          </a:p>
        </p:txBody>
      </p:sp>
    </p:spTree>
    <p:extLst>
      <p:ext uri="{BB962C8B-B14F-4D97-AF65-F5344CB8AC3E}">
        <p14:creationId xmlns:p14="http://schemas.microsoft.com/office/powerpoint/2010/main" val="3584772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16D1EA2-E16F-43C7-BCC4-EFB87048DB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9CCDA5C-AF3B-4E41-ACA5-7ACD495C01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63D4E6-99E4-46AB-98B4-81CA19FC65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3A211F-77E1-4741-AA3D-0DEA7717E705}" type="datetimeFigureOut">
              <a:rPr lang="en-US" smtClean="0"/>
              <a:t>8/9/2023</a:t>
            </a:fld>
            <a:endParaRPr lang="en-US"/>
          </a:p>
        </p:txBody>
      </p:sp>
      <p:sp>
        <p:nvSpPr>
          <p:cNvPr id="5" name="Footer Placeholder 4">
            <a:extLst>
              <a:ext uri="{FF2B5EF4-FFF2-40B4-BE49-F238E27FC236}">
                <a16:creationId xmlns:a16="http://schemas.microsoft.com/office/drawing/2014/main" id="{A023E482-8FF4-43AE-9D10-AE07EC0C00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C47E544-6954-47F0-9DEF-52407164B0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64F3A8-8D5D-458B-8174-D609BBE8920F}" type="slidenum">
              <a:rPr lang="en-US" smtClean="0"/>
              <a:t>‹#›</a:t>
            </a:fld>
            <a:endParaRPr lang="en-US"/>
          </a:p>
        </p:txBody>
      </p:sp>
    </p:spTree>
    <p:extLst>
      <p:ext uri="{BB962C8B-B14F-4D97-AF65-F5344CB8AC3E}">
        <p14:creationId xmlns:p14="http://schemas.microsoft.com/office/powerpoint/2010/main" val="18098902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F7C03-9C7E-4CF9-BD62-1AC131256F89}"/>
              </a:ext>
            </a:extLst>
          </p:cNvPr>
          <p:cNvSpPr>
            <a:spLocks noGrp="1"/>
          </p:cNvSpPr>
          <p:nvPr>
            <p:ph type="ctrTitle"/>
          </p:nvPr>
        </p:nvSpPr>
        <p:spPr/>
        <p:txBody>
          <a:bodyPr>
            <a:normAutofit fontScale="90000"/>
          </a:bodyPr>
          <a:lstStyle/>
          <a:p>
            <a:r>
              <a:rPr lang="en-US" dirty="0"/>
              <a:t>Division of Diversity, Inclusion, and Community Engagement</a:t>
            </a:r>
          </a:p>
        </p:txBody>
      </p:sp>
      <p:sp>
        <p:nvSpPr>
          <p:cNvPr id="3" name="Subtitle 2">
            <a:extLst>
              <a:ext uri="{FF2B5EF4-FFF2-40B4-BE49-F238E27FC236}">
                <a16:creationId xmlns:a16="http://schemas.microsoft.com/office/drawing/2014/main" id="{E5FC5D6B-A562-43FC-9A94-E2158F5358F3}"/>
              </a:ext>
            </a:extLst>
          </p:cNvPr>
          <p:cNvSpPr>
            <a:spLocks noGrp="1"/>
          </p:cNvSpPr>
          <p:nvPr>
            <p:ph type="subTitle" idx="1"/>
          </p:nvPr>
        </p:nvSpPr>
        <p:spPr/>
        <p:txBody>
          <a:bodyPr/>
          <a:lstStyle/>
          <a:p>
            <a:r>
              <a:rPr lang="en-US" dirty="0"/>
              <a:t>Lonnie R. Williams, Ed.D.</a:t>
            </a:r>
          </a:p>
          <a:p>
            <a:r>
              <a:rPr lang="en-US" dirty="0"/>
              <a:t>Vice Chancellor</a:t>
            </a:r>
          </a:p>
        </p:txBody>
      </p:sp>
    </p:spTree>
    <p:extLst>
      <p:ext uri="{BB962C8B-B14F-4D97-AF65-F5344CB8AC3E}">
        <p14:creationId xmlns:p14="http://schemas.microsoft.com/office/powerpoint/2010/main" val="1541902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18569-A5D9-4920-80B3-BFFFB601D702}"/>
              </a:ext>
            </a:extLst>
          </p:cNvPr>
          <p:cNvSpPr>
            <a:spLocks noGrp="1"/>
          </p:cNvSpPr>
          <p:nvPr>
            <p:ph type="title"/>
          </p:nvPr>
        </p:nvSpPr>
        <p:spPr/>
        <p:txBody>
          <a:bodyPr/>
          <a:lstStyle/>
          <a:p>
            <a:r>
              <a:rPr lang="en-US" dirty="0"/>
              <a:t>Departments</a:t>
            </a:r>
          </a:p>
        </p:txBody>
      </p:sp>
      <p:sp>
        <p:nvSpPr>
          <p:cNvPr id="3" name="Content Placeholder 2">
            <a:extLst>
              <a:ext uri="{FF2B5EF4-FFF2-40B4-BE49-F238E27FC236}">
                <a16:creationId xmlns:a16="http://schemas.microsoft.com/office/drawing/2014/main" id="{29146BBB-0499-4E5D-8251-32FF75E53499}"/>
              </a:ext>
            </a:extLst>
          </p:cNvPr>
          <p:cNvSpPr>
            <a:spLocks noGrp="1"/>
          </p:cNvSpPr>
          <p:nvPr>
            <p:ph idx="1"/>
          </p:nvPr>
        </p:nvSpPr>
        <p:spPr/>
        <p:txBody>
          <a:bodyPr>
            <a:normAutofit fontScale="85000" lnSpcReduction="20000"/>
          </a:bodyPr>
          <a:lstStyle/>
          <a:p>
            <a:r>
              <a:rPr lang="en-US" b="1" dirty="0"/>
              <a:t>Access and Accommodations </a:t>
            </a:r>
            <a:r>
              <a:rPr lang="en-US" dirty="0"/>
              <a:t>– Focusing on creating a barrier-free environment, eliminating academic, social, and physical obstacles which may impede students access to higher education. Serve students with a documented disability.</a:t>
            </a:r>
          </a:p>
          <a:p>
            <a:r>
              <a:rPr lang="en-US" b="1" dirty="0"/>
              <a:t>Multicultural Center </a:t>
            </a:r>
            <a:r>
              <a:rPr lang="en-US" dirty="0"/>
              <a:t>– Work to foster an inclusive environment where ALL students thrive providing social, cultural, educational and leadership opportunities focusing on underrepresented student population</a:t>
            </a:r>
          </a:p>
          <a:p>
            <a:r>
              <a:rPr lang="en-US" b="1" dirty="0"/>
              <a:t>Neighborhood Red Wolves Community Engagement </a:t>
            </a:r>
            <a:r>
              <a:rPr lang="en-US" dirty="0"/>
              <a:t>– AmeriCorps  program (grant funded).</a:t>
            </a:r>
          </a:p>
          <a:p>
            <a:r>
              <a:rPr lang="en-US" b="1" dirty="0"/>
              <a:t>Community Engagement </a:t>
            </a:r>
            <a:r>
              <a:rPr lang="en-US" dirty="0"/>
              <a:t>– Fostering inclusive engagement campus-wide and with the Jonesboro community.(ADVANCE, mini-grants, affinity groups, diversity plans.)</a:t>
            </a:r>
          </a:p>
          <a:p>
            <a:r>
              <a:rPr lang="en-US" b="1" dirty="0"/>
              <a:t>Diversifying Our Curing Community (DOCC) </a:t>
            </a:r>
            <a:r>
              <a:rPr lang="en-US" dirty="0"/>
              <a:t>– Program designed to recruit and assist in the matriculation of students from underrepresented populations in their academic pursuits who want to become medical doctors (grant funded).</a:t>
            </a:r>
          </a:p>
        </p:txBody>
      </p:sp>
    </p:spTree>
    <p:extLst>
      <p:ext uri="{BB962C8B-B14F-4D97-AF65-F5344CB8AC3E}">
        <p14:creationId xmlns:p14="http://schemas.microsoft.com/office/powerpoint/2010/main" val="499072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046D3-41CB-472B-8403-F53297F24DFD}"/>
              </a:ext>
            </a:extLst>
          </p:cNvPr>
          <p:cNvSpPr>
            <a:spLocks noGrp="1"/>
          </p:cNvSpPr>
          <p:nvPr>
            <p:ph type="title"/>
          </p:nvPr>
        </p:nvSpPr>
        <p:spPr/>
        <p:txBody>
          <a:bodyPr/>
          <a:lstStyle/>
          <a:p>
            <a:r>
              <a:rPr lang="en-US" b="1" dirty="0"/>
              <a:t>Belonging</a:t>
            </a:r>
          </a:p>
        </p:txBody>
      </p:sp>
      <p:sp>
        <p:nvSpPr>
          <p:cNvPr id="3" name="Content Placeholder 2">
            <a:extLst>
              <a:ext uri="{FF2B5EF4-FFF2-40B4-BE49-F238E27FC236}">
                <a16:creationId xmlns:a16="http://schemas.microsoft.com/office/drawing/2014/main" id="{A6D12022-EDF1-44F5-AED3-DB19349A336A}"/>
              </a:ext>
            </a:extLst>
          </p:cNvPr>
          <p:cNvSpPr>
            <a:spLocks noGrp="1"/>
          </p:cNvSpPr>
          <p:nvPr>
            <p:ph idx="1"/>
          </p:nvPr>
        </p:nvSpPr>
        <p:spPr/>
        <p:txBody>
          <a:bodyPr/>
          <a:lstStyle/>
          <a:p>
            <a:r>
              <a:rPr lang="en-US" b="1" dirty="0"/>
              <a:t>Climate Flashpoints </a:t>
            </a:r>
            <a:r>
              <a:rPr lang="en-US" dirty="0"/>
              <a:t>– Climate related incidents or events that cause disturbances in the community or media, including heightened levels of activism, media and public scrutiny, and reputational damage. Campus conversations response.</a:t>
            </a:r>
          </a:p>
          <a:p>
            <a:pPr marL="0" indent="0">
              <a:buNone/>
            </a:pPr>
            <a:r>
              <a:rPr lang="en-US" dirty="0"/>
              <a:t>			</a:t>
            </a:r>
            <a:r>
              <a:rPr lang="en-US" b="1" dirty="0"/>
              <a:t>End Game</a:t>
            </a:r>
          </a:p>
          <a:p>
            <a:r>
              <a:rPr lang="en-US" dirty="0"/>
              <a:t>We want to be proactive and intentional about creating equitable opportunities for success for EVERYONE.  We value everyone and want everyone treated with dignity, compassion, respect, and to feel they belong and can succeed at A-State. </a:t>
            </a:r>
            <a:r>
              <a:rPr lang="en-US" dirty="0">
                <a:solidFill>
                  <a:srgbClr val="FF0000"/>
                </a:solidFill>
              </a:rPr>
              <a:t>EVERY RED WOLF COUNTS!</a:t>
            </a:r>
          </a:p>
          <a:p>
            <a:endParaRPr lang="en-US" dirty="0"/>
          </a:p>
        </p:txBody>
      </p:sp>
    </p:spTree>
    <p:extLst>
      <p:ext uri="{BB962C8B-B14F-4D97-AF65-F5344CB8AC3E}">
        <p14:creationId xmlns:p14="http://schemas.microsoft.com/office/powerpoint/2010/main" val="20447083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205C56DEEFAE24C825606D9E694B183" ma:contentTypeVersion="14" ma:contentTypeDescription="Create a new document." ma:contentTypeScope="" ma:versionID="01cba1e365f4dc188e3bc9bc6b8c8aec">
  <xsd:schema xmlns:xsd="http://www.w3.org/2001/XMLSchema" xmlns:xs="http://www.w3.org/2001/XMLSchema" xmlns:p="http://schemas.microsoft.com/office/2006/metadata/properties" xmlns:ns2="ddbcaeb8-a875-4ba5-84d7-b228aa7b38da" xmlns:ns3="0b744598-b840-4b18-84c0-37b4fc0b4b20" targetNamespace="http://schemas.microsoft.com/office/2006/metadata/properties" ma:root="true" ma:fieldsID="db2984dadd12cc83197b88fe1e10617f" ns2:_="" ns3:_="">
    <xsd:import namespace="ddbcaeb8-a875-4ba5-84d7-b228aa7b38da"/>
    <xsd:import namespace="0b744598-b840-4b18-84c0-37b4fc0b4b2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LengthInSeconds" minOccurs="0"/>
                <xsd:element ref="ns2:MediaServiceLocation"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dbcaeb8-a875-4ba5-84d7-b228aa7b38d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Location" ma:index="13" nillable="true" ma:displayName="Location" ma:indexed="true"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472b6a5b-3128-433d-b933-fedcf56c28ab"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b744598-b840-4b18-84c0-37b4fc0b4b20"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80dd92bb-0a5e-4e8e-8b93-5f3d7db2addd}" ma:internalName="TaxCatchAll" ma:showField="CatchAllData" ma:web="0b744598-b840-4b18-84c0-37b4fc0b4b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3AE7833-E9CB-464F-89DE-4F072AEF3390}"/>
</file>

<file path=customXml/itemProps2.xml><?xml version="1.0" encoding="utf-8"?>
<ds:datastoreItem xmlns:ds="http://schemas.openxmlformats.org/officeDocument/2006/customXml" ds:itemID="{88EE9805-790B-4C69-8ABA-B05667B071C3}"/>
</file>

<file path=docProps/app.xml><?xml version="1.0" encoding="utf-8"?>
<Properties xmlns="http://schemas.openxmlformats.org/officeDocument/2006/extended-properties" xmlns:vt="http://schemas.openxmlformats.org/officeDocument/2006/docPropsVTypes">
  <TotalTime>37</TotalTime>
  <Words>242</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Division of Diversity, Inclusion, and Community Engagement</vt:lpstr>
      <vt:lpstr>Departments</vt:lpstr>
      <vt:lpstr>Belonging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Division of Diversity, Inclusion, and Community Engagement</dc:title>
  <dc:creator>Lonnie R. Williams</dc:creator>
  <cp:lastModifiedBy>Lonnie R. Williams</cp:lastModifiedBy>
  <cp:revision>8</cp:revision>
  <dcterms:created xsi:type="dcterms:W3CDTF">2023-08-09T16:15:21Z</dcterms:created>
  <dcterms:modified xsi:type="dcterms:W3CDTF">2023-08-09T17:25:10Z</dcterms:modified>
</cp:coreProperties>
</file>